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0E3E7-CF02-D46B-2DF4-46C8CD6DA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7F9C7-BBB0-3A9B-27BB-41482F018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F0992-BC8C-7626-DDE1-D315C109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BF376-5D54-E8BB-10C3-6A916420D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F7E03-4B81-F0DE-F89B-C8F651D3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161AF-50F2-EA48-9A06-121B0525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9FAB7-0A7C-249B-880B-C5CA779F8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349CC-6161-A111-06BF-7D21A3FAE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19344-D4C4-CEA8-B0B1-1EA22B82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1A054-1343-A0C4-1920-CC739506F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8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314B1-ECC1-CEB9-2883-F68BFBE04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8900F-3AE4-148C-E929-A8B05925A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4DC4E-BB53-ADF1-83F9-BC27EF75F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F044F-966F-5F0C-05A0-6AD0BB034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1F7BF-1A5B-0102-863C-687DF6ECF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1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4389-5859-9201-10C3-87ED806F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6160-EB04-D858-3DC0-17D93B762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833B25-E35B-CDF8-3AA7-9E10A0F1F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E5B47-ACE3-15A0-F70C-8DB02D1B1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20363-F806-F1DE-D608-C881BAFA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52714-A10F-5B0A-9D1F-00B590E05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5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4C56-7AD2-3D32-E340-37155024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978C2-B4D9-228A-A5D7-6DC9585ED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1953BC-A4AD-1CBA-4A49-BB95FB5C5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FE9BBA-64DD-53D1-175A-1AE85EE1A6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CD6BE-29C7-4C0B-33F9-B10416543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D92ED3-A976-3CF8-6A1C-096CF8BE4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EABB0-FA87-D40C-000B-7F95BCD8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A4375C-CE33-6578-C601-732E9A2E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2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A1E80-4BC0-2E4D-FDC6-8B7E8BDDF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34228-E4AA-6EC5-C608-735DAE17C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CC224-29B0-F850-D4C1-D188E73C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5EF60-6BDE-1BFC-401A-BC5C311A0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03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E9097B-110A-6931-544B-0335FF453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90BE6D-FE22-537E-9C19-E95A552A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0D174-D78A-D1D3-8734-B5932FA8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1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35F12-7B9B-17DD-465F-218202B6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6F50-BD67-C55A-BB78-6CEEF825F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39B81-C774-89C4-D2C6-8C3379126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4852C-20E0-4EE1-9C67-4BD777C1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59C8E-7141-B6C8-E861-BED0E8043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110E9-EBA2-7209-1794-A6C26647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0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99F0A-1EF5-3F20-8B7F-6A215DC12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76190B-4101-3812-7992-2E9F3FE9D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AADDA-11E0-47F2-D870-83D53BC93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A4880-ABDE-FD08-D605-A9DF73B14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4FC86-2B99-A690-D1D9-A634AB8CF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AEF0F-602E-FE54-9DC1-88FF6D18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9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2CDA-00E4-E9C9-AFBA-996DA1A8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A2BE0-CE76-7812-549B-9C8F74E6E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408BF-2E76-F4F2-B5F4-77147D57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F177-04FD-82BE-FC01-D01041EE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6DA01-87D8-11BF-965A-E17C4E37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2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E66CD4-1593-D9F9-EC0B-614164E614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345EE-3BDA-914A-9670-122B7AFC0B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E7765-B493-4F0A-5A8F-BE386E276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6C61D-6A23-746B-AE97-BD33A138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8D857-60D8-E365-0F6B-A703746E5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8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C22149-7F1F-1EF3-BFF6-405F0B585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0E492-3AD6-7CA4-F816-79E4043F5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B7304-3312-81A8-15D4-E1F0CE931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025C98-B4E7-6F47-9854-51CDE70F6981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5BB1A-B039-743A-C7ED-DD5F4B81A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CBF4-DBDB-5447-F637-B4DA7C730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35C442-BF0F-794B-9235-81082DA40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5C3AC-4DCF-4AC0-094F-2E5D040DF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Central Bank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FD6C2-CD90-E25F-4DB3-BF3C11A407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Presented by : </a:t>
            </a:r>
            <a:r>
              <a:rPr lang="en-GB" dirty="0" err="1"/>
              <a:t>Neeraj</a:t>
            </a:r>
            <a:r>
              <a:rPr lang="en-GB" dirty="0"/>
              <a:t> Kumar Sharma </a:t>
            </a:r>
          </a:p>
          <a:p>
            <a:r>
              <a:rPr lang="en-GB" dirty="0"/>
              <a:t>Lecturer Economics GBSSS ROHRU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960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9CF46-E752-04E0-FA3D-2EB77F52B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central bank?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EB302-B0E1-9736-6C47-C148F4BD4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Central Bank is the apex bank responsible for controlling the entire banking system of a country. </a:t>
            </a:r>
          </a:p>
          <a:p>
            <a:r>
              <a:rPr lang="en-GB" dirty="0"/>
              <a:t>In India </a:t>
            </a:r>
            <a:r>
              <a:rPr lang="en-GB" b="1" dirty="0"/>
              <a:t>reserve Bank </a:t>
            </a:r>
            <a:r>
              <a:rPr lang="en-GB" dirty="0"/>
              <a:t>in England </a:t>
            </a:r>
            <a:r>
              <a:rPr lang="en-GB" b="1" dirty="0"/>
              <a:t>Bank of England</a:t>
            </a:r>
            <a:r>
              <a:rPr lang="en-GB" dirty="0"/>
              <a:t> in America </a:t>
            </a:r>
            <a:r>
              <a:rPr lang="en-GB" b="1" dirty="0"/>
              <a:t>federal reserve system</a:t>
            </a:r>
            <a:r>
              <a:rPr lang="en-GB" dirty="0"/>
              <a:t> operates as central banks.</a:t>
            </a:r>
          </a:p>
          <a:p>
            <a:r>
              <a:rPr lang="en-GB" dirty="0"/>
              <a:t>First central bank in the world was set up in 1668 in Sweden </a:t>
            </a:r>
          </a:p>
          <a:p>
            <a:r>
              <a:rPr lang="en-GB" dirty="0"/>
              <a:t>Effective central bank was being in 1694 Bank of England. </a:t>
            </a:r>
          </a:p>
          <a:p>
            <a:r>
              <a:rPr lang="en-GB" dirty="0"/>
              <a:t>Reserve Bank of India was established in 1935.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1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67D32-6023-7A6C-950E-41461121B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Functions of the central bank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A7C02-E3FD-4BEA-0F52-75D449FDF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Issuing of notes-</a:t>
            </a:r>
            <a:r>
              <a:rPr lang="en-GB" dirty="0"/>
              <a:t> </a:t>
            </a:r>
          </a:p>
          <a:p>
            <a:r>
              <a:rPr lang="en-GB" dirty="0"/>
              <a:t>Exclusive right to issue notes in every country </a:t>
            </a:r>
          </a:p>
          <a:p>
            <a:r>
              <a:rPr lang="en-GB" dirty="0"/>
              <a:t>Enjoy Monopoly right of note issuing.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163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520C6-91D6-C276-4AFE-585C5D736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Banker to the government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FFAB2-1FE7-1A70-694D-88E022FF7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Act as a banker agent and financial advisor to the government </a:t>
            </a:r>
          </a:p>
          <a:p>
            <a:r>
              <a:rPr lang="en-GB" dirty="0"/>
              <a:t>Keeps the account of all government banks and manages treasuries </a:t>
            </a:r>
          </a:p>
          <a:p>
            <a:r>
              <a:rPr lang="en-GB" dirty="0"/>
              <a:t>Lone given to government without any interest </a:t>
            </a:r>
          </a:p>
          <a:p>
            <a:r>
              <a:rPr lang="en-GB" dirty="0"/>
              <a:t>Buy and sell security on the behalf of government </a:t>
            </a:r>
          </a:p>
          <a:p>
            <a:r>
              <a:rPr lang="en-GB" dirty="0"/>
              <a:t>Advises government time to time on economic financial and monetary matters.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6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52B6-79D5-C414-FB5C-9042EB76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Bankers Bank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06A3-D960-08DD-577E-77DBA06FD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Functions as bankers of all banks in country </a:t>
            </a:r>
          </a:p>
          <a:p>
            <a:r>
              <a:rPr lang="en-GB" dirty="0"/>
              <a:t>Central Bank keeps a part of cash balance of all commercial banks as deposit.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780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0082-E14D-F18C-5348-4F56584A2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Supervision of the banks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C9C9B-42D9-3458-0EBE-3D2C59207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Licencing of commercial banks </a:t>
            </a:r>
          </a:p>
          <a:p>
            <a:r>
              <a:rPr lang="en-GB" dirty="0"/>
              <a:t>Expansion of commercial banks in term of branches </a:t>
            </a:r>
          </a:p>
          <a:p>
            <a:r>
              <a:rPr lang="en-GB" dirty="0"/>
              <a:t>Merger of different banks </a:t>
            </a:r>
          </a:p>
          <a:p>
            <a:r>
              <a:rPr lang="en-GB" dirty="0"/>
              <a:t>Liquidation of banks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06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824A9-DDDA-16E6-5B9C-82E89169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Lender of the last resort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270DF-E77C-86A0-1A45-38C2019DE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Commercial banks approaches the central banks as a last resort to get financial accommodation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910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DAE1-AD96-5575-F895-3DA598866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Custodian of the nation’s reserve of foreign exchange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A9FFC-75CF-A8F8-12CC-8D88952C2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Custodian of nations foreign exchange reserves </a:t>
            </a:r>
          </a:p>
          <a:p>
            <a:r>
              <a:rPr lang="en-GB" dirty="0"/>
              <a:t>Keeps countries currency values stable </a:t>
            </a:r>
          </a:p>
          <a:p>
            <a:r>
              <a:rPr lang="en-GB" dirty="0"/>
              <a:t>Promote international trade </a:t>
            </a:r>
          </a:p>
          <a:p>
            <a:r>
              <a:rPr lang="en-GB" dirty="0"/>
              <a:t>Stabilise exchange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23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0870-AC4D-4A59-3327-EDFC849B0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Clearing house function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7B6AB-4A42-5FB5-18FF-5157E5CE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every bank keeps cash reserve with Central Bank </a:t>
            </a:r>
          </a:p>
          <a:p>
            <a:r>
              <a:rPr lang="en-GB" dirty="0"/>
              <a:t> So clear the mutual claim of different banks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71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ED43-1B6E-C543-BED6-7210FEED0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Control of credit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681A-5B16-D571-98D4-69860F60B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Means increase or decrease in volume of credit money in accordance with monetary requirement of country. </a:t>
            </a:r>
          </a:p>
          <a:p>
            <a:r>
              <a:rPr lang="en-GB" dirty="0"/>
              <a:t>To stabilize general price level </a:t>
            </a:r>
          </a:p>
          <a:p>
            <a:r>
              <a:rPr lang="en-GB" dirty="0"/>
              <a:t>Increase in output </a:t>
            </a:r>
          </a:p>
          <a:p>
            <a:r>
              <a:rPr lang="en-GB" dirty="0"/>
              <a:t>Increase employment.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441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8B97D-3A8E-8311-E445-E4D5810FA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Collection of statistics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AF97D-7CD4-8828-41AA-285F981FF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Collective variety of </a:t>
            </a:r>
            <a:r>
              <a:rPr lang="en-GB" dirty="0" err="1"/>
              <a:t>strategistical</a:t>
            </a:r>
            <a:r>
              <a:rPr lang="en-GB" dirty="0"/>
              <a:t> information and publish them periodically </a:t>
            </a:r>
          </a:p>
          <a:p>
            <a:r>
              <a:rPr lang="en-GB" dirty="0"/>
              <a:t>Related to banking ,currency, foreign exchange position of countries </a:t>
            </a:r>
          </a:p>
          <a:p>
            <a:r>
              <a:rPr lang="en-GB" dirty="0"/>
              <a:t>It plays vital role  in formulation of plans and macro level decision making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57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B372B-7BCB-A401-F40A-84BAC6ED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How does the central bank control money supply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5BC9E-5E58-3802-D7C7-64794FDAE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Quantitative instruments </a:t>
            </a:r>
          </a:p>
          <a:p>
            <a:r>
              <a:rPr lang="en-GB" dirty="0"/>
              <a:t>Qualitative instruments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8C1E-094E-DE0B-EB4C-D724748F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Quantitative instruments of monetary policy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23C0C-57E9-77D8-5C49-63EE8FEC1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Bank Rate</a:t>
            </a:r>
          </a:p>
          <a:p>
            <a:r>
              <a:rPr lang="en-GB" dirty="0"/>
              <a:t>Open market operations </a:t>
            </a:r>
          </a:p>
          <a:p>
            <a:r>
              <a:rPr lang="en-GB" dirty="0"/>
              <a:t>Cash reserve ratio </a:t>
            </a:r>
          </a:p>
          <a:p>
            <a:r>
              <a:rPr lang="en-GB" dirty="0"/>
              <a:t>Statutory liquidity ratio.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06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BF3EF-5D5A-776D-77D8-2B12E365F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Bank rate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A51C7-3394-B7DD-E6B9-C1C326F97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Minimum rate at which central bank of a country is prepared to give its credit to commercial banks.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324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1289C-E385-BADA-CD34-B6E9025A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Open market operation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811B5-430C-2051-AADD-47F8C2B5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Sale and purchase of securities in the open market by Central Bank </a:t>
            </a:r>
          </a:p>
          <a:p>
            <a:r>
              <a:rPr lang="en-GB" dirty="0"/>
              <a:t>For example national saving certificate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74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B4665-1B3A-4012-5F64-95361365D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269BA-ED53-AC6B-235B-3EFFDE227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Minimum percentage of a bank’s total deposit required to be kept with Central Bank.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030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A81EF-E9B0-FDFB-57BA-8EBA53BB5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D8F84-9A6F-1E53-673C-ECED27F56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Bank Required to maintain a fixed percentage of its assets in the form of cash or other liquid asset with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730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91B4A-19F5-9A01-740B-1E36CC36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Qualitative instrument of monetary policy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33973-E1B6-3EFB-C286-ABD56EA22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Marginal requirement </a:t>
            </a:r>
          </a:p>
          <a:p>
            <a:r>
              <a:rPr lang="en-GB" dirty="0"/>
              <a:t>Rationing of credit </a:t>
            </a:r>
          </a:p>
          <a:p>
            <a:r>
              <a:rPr lang="en-GB" dirty="0"/>
              <a:t>Direct action </a:t>
            </a:r>
          </a:p>
          <a:p>
            <a:r>
              <a:rPr lang="en-GB" dirty="0"/>
              <a:t>Moral suasion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31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07E3C-41B9-C5E1-6F41-9ABA5B648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Margin requirement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49FA5-5018-AF2E-255C-1F809C3AD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Difference between current value of the security offered for loan and the value of loan guaranteed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390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202B6-B2FF-75FD-B716-BBCC2ED60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Rationing of credit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C3A7A-6145-72C2-29AA-474EAC55D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Fix quota for different business activities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6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288B7-5E3E-01BD-05C6-810F68A5E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Direct action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4A56-5C61-9200-3001-3DD8522A3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Taken when commercial bank does not comply with the directive of central bank.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725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100F-7AB2-65BA-5B5A-CF8FC4AB5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Moral suasion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F606A-1009-AE47-8DB3-3236355E7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Make some member bank agree to persuasion or pressure to follow its directive.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854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The Central Bank</vt:lpstr>
      <vt:lpstr>What is central bank?</vt:lpstr>
      <vt:lpstr>Functions of the central bank</vt:lpstr>
      <vt:lpstr>Banker to the government</vt:lpstr>
      <vt:lpstr>Bankers Bank</vt:lpstr>
      <vt:lpstr>Supervision of the banks</vt:lpstr>
      <vt:lpstr>Lender of the last resort</vt:lpstr>
      <vt:lpstr>Custodian of the nation’s reserve of foreign exchange</vt:lpstr>
      <vt:lpstr>Clearing house function</vt:lpstr>
      <vt:lpstr>Control of credit</vt:lpstr>
      <vt:lpstr>Collection of statistics</vt:lpstr>
      <vt:lpstr>How does the central bank control money supply</vt:lpstr>
      <vt:lpstr>Quantitative instruments of monetary policy</vt:lpstr>
      <vt:lpstr>Bank rate</vt:lpstr>
      <vt:lpstr>Open market operation</vt:lpstr>
      <vt:lpstr>CRR</vt:lpstr>
      <vt:lpstr>SLR</vt:lpstr>
      <vt:lpstr>Qualitative instrument of monetary policy</vt:lpstr>
      <vt:lpstr>Margin requirement</vt:lpstr>
      <vt:lpstr>Rationing of credit</vt:lpstr>
      <vt:lpstr>Direct action</vt:lpstr>
      <vt:lpstr>Moral suasion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Central Bank</dc:title>
  <dc:creator>Neeraj Sharma</dc:creator>
  <cp:lastModifiedBy>Neeraj Sharma</cp:lastModifiedBy>
  <cp:revision>2</cp:revision>
  <dcterms:created xsi:type="dcterms:W3CDTF">2024-11-12T15:05:18Z</dcterms:created>
  <dcterms:modified xsi:type="dcterms:W3CDTF">2024-11-12T16:19:52Z</dcterms:modified>
</cp:coreProperties>
</file>